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latin typeface="Kristen ITC" pitchFamily="66" charset="0"/>
              </a:rPr>
              <a:t>C’est </a:t>
            </a:r>
            <a:r>
              <a:rPr lang="fr-FR" sz="3800" dirty="0" smtClean="0">
                <a:latin typeface="Kristen ITC" pitchFamily="66" charset="0"/>
              </a:rPr>
              <a:t>lun</a:t>
            </a:r>
            <a:r>
              <a:rPr lang="fr-FR" sz="3800" dirty="0" smtClean="0">
                <a:latin typeface="Kristen ITC" pitchFamily="66" charset="0"/>
              </a:rPr>
              <a:t>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19 mai 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6061" y="2667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seasons &amp; months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432" y="3763089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 interests and ask others about theirs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3269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116</cp:revision>
  <dcterms:created xsi:type="dcterms:W3CDTF">2011-09-14T23:22:57Z</dcterms:created>
  <dcterms:modified xsi:type="dcterms:W3CDTF">2014-05-19T11:18:29Z</dcterms:modified>
</cp:coreProperties>
</file>